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63" r:id="rId11"/>
    <p:sldId id="266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</a:t>
            </a:r>
            <a:r>
              <a:rPr lang="en-US"/>
              <a:t>” keyboard?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Method 3:</vt:lpstr>
      <vt:lpstr>Words Generator Machine 3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19</cp:revision>
  <dcterms:created xsi:type="dcterms:W3CDTF">2023-12-27T22:51:40Z</dcterms:created>
  <dcterms:modified xsi:type="dcterms:W3CDTF">2023-12-29T16:53:27Z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